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6" roundtripDataSignature="AMtx7mir3y7525y6hF8KnTu9VjNncodD/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customschemas.google.com/relationships/presentationmetadata" Target="meta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8.png"/><Relationship Id="rId10" Type="http://schemas.openxmlformats.org/officeDocument/2006/relationships/image" Target="../media/image12.png"/><Relationship Id="rId13" Type="http://schemas.openxmlformats.org/officeDocument/2006/relationships/image" Target="../media/image7.png"/><Relationship Id="rId1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0.png"/><Relationship Id="rId9" Type="http://schemas.openxmlformats.org/officeDocument/2006/relationships/image" Target="../media/image5.png"/><Relationship Id="rId1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1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58330" y="280969"/>
            <a:ext cx="11913704" cy="6544702"/>
          </a:xfrm>
          <a:prstGeom prst="rect">
            <a:avLst/>
          </a:prstGeom>
          <a:solidFill>
            <a:schemeClr val="lt1"/>
          </a:solidFill>
          <a:ln cap="flat" cmpd="sng" w="5715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endParaRPr/>
          </a:p>
        </p:txBody>
      </p:sp>
      <p:sp>
        <p:nvSpPr>
          <p:cNvPr id="85" name="Google Shape;85;p1"/>
          <p:cNvSpPr txBox="1"/>
          <p:nvPr>
            <p:ph type="title"/>
          </p:nvPr>
        </p:nvSpPr>
        <p:spPr>
          <a:xfrm>
            <a:off x="3617573" y="352682"/>
            <a:ext cx="4784035" cy="41675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</a:pPr>
            <a:r>
              <a:rPr b="1" lang="en-GB" sz="2400" u="sng"/>
              <a:t>Summer 2 2021</a:t>
            </a:r>
            <a:endParaRPr/>
          </a:p>
        </p:txBody>
      </p:sp>
      <p:sp>
        <p:nvSpPr>
          <p:cNvPr id="86" name="Google Shape;86;p1"/>
          <p:cNvSpPr txBox="1"/>
          <p:nvPr/>
        </p:nvSpPr>
        <p:spPr>
          <a:xfrm>
            <a:off x="3542968" y="821978"/>
            <a:ext cx="2327797" cy="892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Art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Sculpture –papier mache</a:t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James Morrison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3196255" y="3140229"/>
            <a:ext cx="1926828" cy="8002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Computing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Coding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Y4: Boat race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Y5: Catch the dots.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"/>
          <p:cNvSpPr txBox="1"/>
          <p:nvPr/>
        </p:nvSpPr>
        <p:spPr>
          <a:xfrm>
            <a:off x="9429751" y="1102700"/>
            <a:ext cx="2014212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Cricket</a:t>
            </a:r>
            <a:endParaRPr/>
          </a:p>
        </p:txBody>
      </p:sp>
      <p:sp>
        <p:nvSpPr>
          <p:cNvPr id="89" name="Google Shape;89;p1"/>
          <p:cNvSpPr txBox="1"/>
          <p:nvPr/>
        </p:nvSpPr>
        <p:spPr>
          <a:xfrm>
            <a:off x="5238297" y="3321069"/>
            <a:ext cx="1753769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PSHE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Valuing Difference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 txBox="1"/>
          <p:nvPr/>
        </p:nvSpPr>
        <p:spPr>
          <a:xfrm>
            <a:off x="7222495" y="3341163"/>
            <a:ext cx="2670168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Religious Education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Christianity: Creation Stories</a:t>
            </a:r>
            <a:b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9700304" y="2725700"/>
            <a:ext cx="2014212" cy="26468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French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Pack 1 Unit 12 – Quel temps fait-il? (What’s the weather like</a:t>
            </a:r>
            <a:r>
              <a:rPr b="0" i="0" lang="en-GB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?)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"/>
          <p:cNvSpPr txBox="1"/>
          <p:nvPr/>
        </p:nvSpPr>
        <p:spPr>
          <a:xfrm>
            <a:off x="323086" y="1116557"/>
            <a:ext cx="2705864" cy="61555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Geography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Rivers and the water cycle</a:t>
            </a:r>
            <a:endParaRPr/>
          </a:p>
        </p:txBody>
      </p:sp>
      <p:sp>
        <p:nvSpPr>
          <p:cNvPr id="93" name="Google Shape;93;p1"/>
          <p:cNvSpPr txBox="1"/>
          <p:nvPr/>
        </p:nvSpPr>
        <p:spPr>
          <a:xfrm>
            <a:off x="429661" y="3111802"/>
            <a:ext cx="2088381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Science</a:t>
            </a:r>
            <a:endParaRPr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12746" y="450393"/>
            <a:ext cx="628072" cy="666164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"/>
          <p:cNvSpPr txBox="1"/>
          <p:nvPr/>
        </p:nvSpPr>
        <p:spPr>
          <a:xfrm>
            <a:off x="491404" y="5448052"/>
            <a:ext cx="11338200" cy="1108200"/>
          </a:xfrm>
          <a:prstGeom prst="rect">
            <a:avLst/>
          </a:prstGeom>
          <a:noFill/>
          <a:ln cap="flat" cmpd="sng" w="57150">
            <a:solidFill>
              <a:srgbClr val="00B05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8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Vocabulary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Conductivity, 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orrosion, 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</a:t>
            </a: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esistance, 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ensity, 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</a:t>
            </a: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uctility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m</a:t>
            </a: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alleability, 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lasticity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</a:t>
            </a: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tiffness, 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</a:t>
            </a: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lasticity, 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</a:t>
            </a: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oughness, </a:t>
            </a: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b="0" i="0" lang="en-GB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vaporation, condensation,  temperature, degrees Celsius, water cycle, basin, estuary, floodplain, delta, tributary, meander, deposition, erosion, confluence, watershed, current, precipitation, transform, value, diversity.  </a:t>
            </a:r>
            <a:endParaRPr/>
          </a:p>
        </p:txBody>
      </p:sp>
      <p:pic>
        <p:nvPicPr>
          <p:cNvPr id="96" name="Google Shape;96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290038" y="399413"/>
            <a:ext cx="995167" cy="7271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72348" y="1809417"/>
            <a:ext cx="1753769" cy="1177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30211" y="4051498"/>
            <a:ext cx="1306151" cy="1277381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 txBox="1"/>
          <p:nvPr/>
        </p:nvSpPr>
        <p:spPr>
          <a:xfrm>
            <a:off x="8401608" y="929194"/>
            <a:ext cx="12219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Music</a:t>
            </a:r>
            <a:endParaRPr/>
          </a:p>
        </p:txBody>
      </p:sp>
      <p:sp>
        <p:nvSpPr>
          <p:cNvPr id="100" name="Google Shape;100;p1"/>
          <p:cNvSpPr txBox="1"/>
          <p:nvPr/>
        </p:nvSpPr>
        <p:spPr>
          <a:xfrm>
            <a:off x="601736" y="3328207"/>
            <a:ext cx="2159688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Properties of and changes of materials</a:t>
            </a:r>
            <a:endParaRPr/>
          </a:p>
        </p:txBody>
      </p:sp>
      <p:sp>
        <p:nvSpPr>
          <p:cNvPr id="101" name="Google Shape;101;p1"/>
          <p:cNvSpPr txBox="1"/>
          <p:nvPr/>
        </p:nvSpPr>
        <p:spPr>
          <a:xfrm>
            <a:off x="6009590" y="906891"/>
            <a:ext cx="2308302" cy="8617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DT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fish cakes/vegetarian goujons.</a:t>
            </a:r>
            <a:endParaRPr/>
          </a:p>
        </p:txBody>
      </p:sp>
      <p:pic>
        <p:nvPicPr>
          <p:cNvPr descr="A picture containing diagram&#10;&#10;Description automatically generated" id="102" name="Google Shape;102;p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190799" y="1406994"/>
            <a:ext cx="1561202" cy="11111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flipH="1">
            <a:off x="6386689" y="1913744"/>
            <a:ext cx="1427012" cy="802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020310" y="1852733"/>
            <a:ext cx="1198419" cy="7974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01737" y="3980514"/>
            <a:ext cx="1641034" cy="1229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062369" y="4074536"/>
            <a:ext cx="1779214" cy="13326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3987644" y="1718100"/>
            <a:ext cx="1306151" cy="1366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680694" y="4031122"/>
            <a:ext cx="1561411" cy="11695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0178777" y="3980514"/>
            <a:ext cx="1142999" cy="114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2019-07-05T09:32:10Z</dcterms:created>
  <dc:creator>Aimee Apsey</dc:creator>
</cp:coreProperties>
</file>