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23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4B42E-EC48-4869-B4FF-95F54004EF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74A39E-5ACD-46CC-B16A-CA190C7AF5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85636-DD55-452C-AF3C-EA6B3D814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A6FA-4ED3-4F9F-8502-06F5E12155B6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45941-C525-45CF-82EC-66076D374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85939-5BE6-447C-8268-7114A6CB9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385A9-DA41-4936-8F2F-685E4843C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588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4AC35-5C72-4D45-B572-591507498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A341AE-6639-4BD5-8F7D-6DC989ECE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CD537-C2FB-43D8-90E8-8CE64CA4B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A6FA-4ED3-4F9F-8502-06F5E12155B6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381E9-E2BC-4FDC-A6F1-D652023EF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514D2-7EE7-4E42-ADB1-2DC5E2E38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385A9-DA41-4936-8F2F-685E4843C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72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A94644-AFF7-4A19-9A5D-A8FFE80A9A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C12DC6-EFBC-40E5-8320-AB17DC702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97C9CA-B78A-4898-B467-9DF44C46A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A6FA-4ED3-4F9F-8502-06F5E12155B6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84055-6E08-4B9D-9054-B38B6BA18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646DD-B9C1-41BE-82AA-39F87D04A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385A9-DA41-4936-8F2F-685E4843C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375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A633E-AB7D-4F07-9384-9DC7196F4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8D2C-D343-4988-9C80-A3CE45D59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963E5-AD0C-4A5B-A7BE-D6D14C180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A6FA-4ED3-4F9F-8502-06F5E12155B6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79F15-9064-45C6-9070-4D2B261BE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421F8-ED1C-4437-A9F1-D86D728A6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385A9-DA41-4936-8F2F-685E4843C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064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AA454-1C40-4F16-8C0E-F32CB5533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9DD58E-7D65-4BFF-A1EB-6209DB014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62BD0-85E1-4553-BB4B-23574E098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A6FA-4ED3-4F9F-8502-06F5E12155B6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4377B-60A2-4EE0-9E36-B89BECE0A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F39A2-5FA0-4A8B-AC89-F63777A9C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385A9-DA41-4936-8F2F-685E4843C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69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06D7B-0096-42FD-9FD9-BA7C01713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0B32C-B491-4888-9532-E85F01C2E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91D30B-AA53-43DD-9F4C-D8BD41CB4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FB941-07D5-42C8-88BF-4218CE779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A6FA-4ED3-4F9F-8502-06F5E12155B6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1A6593-5C51-49CD-9432-AEFF58943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3F3A57-9F7F-4EA7-981E-7A415E56C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385A9-DA41-4936-8F2F-685E4843C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9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26442-9A9D-4458-BCA3-54271107F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C3F38-9824-4D1A-B82B-1CD565062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C43B25-1568-4B58-9017-45358B2F4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C2524F-E8B2-46F9-A030-0B008D92AD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EB16A7-3D1F-464C-B788-095C8D74E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5189D-5144-403C-A777-A223D3C7F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A6FA-4ED3-4F9F-8502-06F5E12155B6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8F67F7-8FC8-4387-B29C-B73B381DF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3B110E-996D-4C1F-8A65-3A53CEB23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385A9-DA41-4936-8F2F-685E4843C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8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554DA-9960-41A4-81B4-AC1940A68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6CE2EE-5966-4D27-A74E-645BB11C2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A6FA-4ED3-4F9F-8502-06F5E12155B6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16BF29-B4AB-4CB6-B76D-C301684EF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7A462D-F890-4A1A-A6A7-256D31211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385A9-DA41-4936-8F2F-685E4843C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838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E0CFB6-48D6-4A8D-815E-2D0CB5ADB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A6FA-4ED3-4F9F-8502-06F5E12155B6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85FC2-BAA0-43F3-B308-BFE926303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BB3FC-A134-4D91-A579-EDA0457F4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385A9-DA41-4936-8F2F-685E4843C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77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BD9D1-8CC0-4169-82F0-E529142E6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B8226-D500-40A7-B761-B3EDE200D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1D7AF-DE26-4782-9EB2-E71FAA0CD3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3B9871-FAC7-42EE-910D-C4D28AE99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A6FA-4ED3-4F9F-8502-06F5E12155B6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AF0E92-FDA0-467F-B7D4-7C731C323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6287C-4B30-425E-81EE-B01128719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385A9-DA41-4936-8F2F-685E4843C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02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D9F2B-E9C5-486D-A364-B3EEFDFB0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2ACCBA-0B56-4D7E-A682-82E79CFBC8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A0C13C-41F4-4BDB-9675-F9140CE17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6E2CA7-F479-40B1-A257-590D127F7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A6FA-4ED3-4F9F-8502-06F5E12155B6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291CE2-E91C-434D-B954-861787C85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22673-DADF-424F-AF62-5AB546779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385A9-DA41-4936-8F2F-685E4843C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232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1B28E3-9825-43BA-B195-6E98A1DFC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891180-186D-474D-9571-2535C72D2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7D64B-5D2A-469F-AD11-4C112AC56A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5A6FA-4ED3-4F9F-8502-06F5E12155B6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579F0-C01A-4E44-9FD6-5279D88790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8888F-7E49-4F21-B2CB-05575AD7BB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385A9-DA41-4936-8F2F-685E4843C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96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06F0692-73FE-4AC1-A32E-946A9B95600E}"/>
              </a:ext>
            </a:extLst>
          </p:cNvPr>
          <p:cNvSpPr/>
          <p:nvPr/>
        </p:nvSpPr>
        <p:spPr>
          <a:xfrm>
            <a:off x="139147" y="76200"/>
            <a:ext cx="11913704" cy="666584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B3D13D8-DF23-4533-AE02-DC0E9AE89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7573" y="352682"/>
            <a:ext cx="4784035" cy="416752"/>
          </a:xfrm>
        </p:spPr>
        <p:txBody>
          <a:bodyPr>
            <a:noAutofit/>
          </a:bodyPr>
          <a:lstStyle/>
          <a:p>
            <a:pPr algn="ctr"/>
            <a:r>
              <a:rPr lang="en-GB" sz="2400" b="1" u="sng" dirty="0"/>
              <a:t>Autumn Term (1)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F43EF5-371E-441F-857C-72C0CA40CF4B}"/>
              </a:ext>
            </a:extLst>
          </p:cNvPr>
          <p:cNvSpPr txBox="1"/>
          <p:nvPr/>
        </p:nvSpPr>
        <p:spPr>
          <a:xfrm>
            <a:off x="3437014" y="1124963"/>
            <a:ext cx="36198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Art and Design</a:t>
            </a:r>
          </a:p>
          <a:p>
            <a:pPr algn="ctr"/>
            <a:r>
              <a:rPr lang="en-GB" sz="1600" dirty="0"/>
              <a:t>Portraits and self portraits. Picasso study</a:t>
            </a:r>
          </a:p>
          <a:p>
            <a:pPr algn="ctr"/>
            <a:r>
              <a:rPr lang="en-GB" sz="1600" dirty="0"/>
              <a:t>Joan Miro- sculpture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291159-01F4-4D1D-BFC1-67079D15BCC8}"/>
              </a:ext>
            </a:extLst>
          </p:cNvPr>
          <p:cNvSpPr txBox="1"/>
          <p:nvPr/>
        </p:nvSpPr>
        <p:spPr>
          <a:xfrm>
            <a:off x="9333233" y="998578"/>
            <a:ext cx="2481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PE</a:t>
            </a:r>
          </a:p>
          <a:p>
            <a:pPr algn="ctr"/>
            <a:r>
              <a:rPr lang="en-GB" sz="1600" dirty="0"/>
              <a:t>Inside: Action Songs Outside: Fundamentals 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7CE64E-543A-4342-BDE1-DEF8828D2D17}"/>
              </a:ext>
            </a:extLst>
          </p:cNvPr>
          <p:cNvSpPr txBox="1"/>
          <p:nvPr/>
        </p:nvSpPr>
        <p:spPr>
          <a:xfrm>
            <a:off x="3961494" y="3378344"/>
            <a:ext cx="2407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PSHE</a:t>
            </a:r>
          </a:p>
          <a:p>
            <a:pPr algn="ctr"/>
            <a:r>
              <a:rPr lang="en-GB" dirty="0"/>
              <a:t>Being my best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268B06-EFC9-46D6-BEF2-E12FCCD26B8F}"/>
              </a:ext>
            </a:extLst>
          </p:cNvPr>
          <p:cNvSpPr txBox="1"/>
          <p:nvPr/>
        </p:nvSpPr>
        <p:spPr>
          <a:xfrm>
            <a:off x="9036407" y="3478967"/>
            <a:ext cx="2312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Religious Education</a:t>
            </a:r>
          </a:p>
          <a:p>
            <a:pPr algn="ctr"/>
            <a:r>
              <a:rPr lang="en-GB" dirty="0"/>
              <a:t>Celebrating birthdays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DBD21B-D4DB-465D-86E9-36477F258B08}"/>
              </a:ext>
            </a:extLst>
          </p:cNvPr>
          <p:cNvSpPr txBox="1"/>
          <p:nvPr/>
        </p:nvSpPr>
        <p:spPr>
          <a:xfrm>
            <a:off x="6534910" y="3478968"/>
            <a:ext cx="2021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Music</a:t>
            </a:r>
          </a:p>
          <a:p>
            <a:pPr algn="ctr"/>
            <a:r>
              <a:rPr lang="en-GB" dirty="0"/>
              <a:t>My stories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C5E1BC-F71A-4B3B-8E72-B5042D0AAA1C}"/>
              </a:ext>
            </a:extLst>
          </p:cNvPr>
          <p:cNvSpPr txBox="1"/>
          <p:nvPr/>
        </p:nvSpPr>
        <p:spPr>
          <a:xfrm>
            <a:off x="309910" y="1146541"/>
            <a:ext cx="26375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History</a:t>
            </a:r>
          </a:p>
          <a:p>
            <a:pPr algn="ctr"/>
            <a:r>
              <a:rPr lang="en-GB" dirty="0"/>
              <a:t>Explorers beyond living memory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40C292F-A727-4C20-8F47-7323F804B213}"/>
              </a:ext>
            </a:extLst>
          </p:cNvPr>
          <p:cNvSpPr txBox="1"/>
          <p:nvPr/>
        </p:nvSpPr>
        <p:spPr>
          <a:xfrm>
            <a:off x="574328" y="3409122"/>
            <a:ext cx="25912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Science</a:t>
            </a:r>
          </a:p>
          <a:p>
            <a:pPr algn="ctr"/>
            <a:r>
              <a:rPr lang="en-GB" sz="1600" dirty="0"/>
              <a:t>Animals including humans</a:t>
            </a:r>
          </a:p>
        </p:txBody>
      </p:sp>
      <p:pic>
        <p:nvPicPr>
          <p:cNvPr id="26" name="Picture 2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351" y="332414"/>
            <a:ext cx="674708" cy="666164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947033B2-AF0A-FB46-9DDC-0C85779999E4}"/>
              </a:ext>
            </a:extLst>
          </p:cNvPr>
          <p:cNvSpPr txBox="1"/>
          <p:nvPr/>
        </p:nvSpPr>
        <p:spPr>
          <a:xfrm>
            <a:off x="377366" y="5140071"/>
            <a:ext cx="11437267" cy="147732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Vocabulary</a:t>
            </a:r>
          </a:p>
          <a:p>
            <a:pPr algn="ctr"/>
            <a:r>
              <a:rPr lang="en-GB" dirty="0"/>
              <a:t>Equipment, Arctic, older, new, historical, significant, explorer, abstract, portrait, sculpture, sketching, shading, tone, cubism, organs, eyes, ears, mouth, brain, stomach, senses, variation, characteristic, healthy, unhealthy, information, private, safe, internet, </a:t>
            </a:r>
            <a:r>
              <a:rPr lang="en-GB"/>
              <a:t>balanced diet, </a:t>
            </a:r>
            <a:r>
              <a:rPr lang="en-GB" dirty="0"/>
              <a:t>wellbeing, collaborative, respiration.  </a:t>
            </a:r>
          </a:p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EB5F18-BD51-1A4A-8577-F25665935CF8}"/>
              </a:ext>
            </a:extLst>
          </p:cNvPr>
          <p:cNvSpPr txBox="1"/>
          <p:nvPr/>
        </p:nvSpPr>
        <p:spPr>
          <a:xfrm>
            <a:off x="7545575" y="1124963"/>
            <a:ext cx="121860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Computing</a:t>
            </a:r>
          </a:p>
          <a:p>
            <a:pPr algn="ctr"/>
            <a:r>
              <a:rPr lang="en-US" sz="1600" dirty="0"/>
              <a:t>E-Safety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02D0FB-2183-394E-9C33-E618C00769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575" y="2051152"/>
            <a:ext cx="1046259" cy="10890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59D9202-3D7D-994E-AB69-7506531CBF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8059" y="1985134"/>
            <a:ext cx="1065282" cy="126696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A3931A6-2F11-CE42-BDC3-3317DDCD2C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9873" y="1772883"/>
            <a:ext cx="1470006" cy="147000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DE24881-A227-6A4C-9C1D-B3A7E762D2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99234" y="1839135"/>
            <a:ext cx="1766038" cy="125011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1E7221B-72AF-E344-B49B-19F65E4436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2095" y="4024675"/>
            <a:ext cx="1979544" cy="98977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5A97DA0-68A5-224B-B59B-D6B571B0779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03971" y="4024675"/>
            <a:ext cx="1459794" cy="97142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FF6AA38-04EA-7B45-ADB9-B07E8F5C47C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18498" y="4142464"/>
            <a:ext cx="1583110" cy="85363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3433E33-3C27-4643-8E78-DA6389731D2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699234" y="4119562"/>
            <a:ext cx="1235752" cy="92562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2331A8C7-6375-9E48-947A-1B8AA6D5142E}"/>
              </a:ext>
            </a:extLst>
          </p:cNvPr>
          <p:cNvSpPr txBox="1"/>
          <p:nvPr/>
        </p:nvSpPr>
        <p:spPr>
          <a:xfrm>
            <a:off x="11545165" y="-2635527"/>
            <a:ext cx="2251710" cy="757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32" name="Picture 8" descr="A close up&#10;&#10;Description automatically generated">
            <a:extLst>
              <a:ext uri="{FF2B5EF4-FFF2-40B4-BE49-F238E27FC236}">
                <a16:creationId xmlns:a16="http://schemas.microsoft.com/office/drawing/2014/main" id="{A8FCE2C5-32FF-CF48-AF6E-8BB499BBB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5635" y="260772"/>
            <a:ext cx="1003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770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118</Words>
  <Application>Microsoft Macintosh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Autumn Term (1)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Name: Term and Year</dc:title>
  <dc:creator>Aimee Apsey</dc:creator>
  <cp:lastModifiedBy>Sarah Hall</cp:lastModifiedBy>
  <cp:revision>56</cp:revision>
  <cp:lastPrinted>2021-01-04T13:07:40Z</cp:lastPrinted>
  <dcterms:created xsi:type="dcterms:W3CDTF">2019-07-05T09:32:10Z</dcterms:created>
  <dcterms:modified xsi:type="dcterms:W3CDTF">2021-09-05T19:10:38Z</dcterms:modified>
</cp:coreProperties>
</file>